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46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8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228600"/>
            <a:ext cx="8839199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742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7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7629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698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8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8391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3177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9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273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71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29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54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59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7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466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0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6841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1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7629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9706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2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7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113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3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6868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6679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4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839199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90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5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10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38600"/>
            <a:ext cx="8610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04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66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5372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NS</dc:creator>
  <cp:lastModifiedBy>NS</cp:lastModifiedBy>
  <cp:revision>1</cp:revision>
  <dcterms:created xsi:type="dcterms:W3CDTF">2006-08-16T00:00:00Z</dcterms:created>
  <dcterms:modified xsi:type="dcterms:W3CDTF">2019-10-07T04:02:05Z</dcterms:modified>
</cp:coreProperties>
</file>